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73" r:id="rId2"/>
    <p:sldId id="574" r:id="rId3"/>
    <p:sldId id="575" r:id="rId4"/>
    <p:sldId id="576" r:id="rId5"/>
    <p:sldId id="577" r:id="rId6"/>
    <p:sldId id="5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10" y="1712891"/>
            <a:ext cx="902808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251. JESUH KIANG NA PAI HIAM?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Have You Been to Jesus? </a:t>
            </a:r>
          </a:p>
          <a:p>
            <a:r>
              <a:rPr lang="en-US" sz="1500" dirty="0"/>
              <a:t>Late 51:1</a:t>
            </a:r>
          </a:p>
          <a:p>
            <a:r>
              <a:rPr lang="en-US" sz="1500" dirty="0"/>
              <a:t>Rev. Elisha Albright Hoffman, 1839-1929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110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7161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maw?) 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677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	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7294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226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411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251. JESUH KIANG NA PAI HIAM?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2018-12-14T14:40:27Z</dcterms:modified>
</cp:coreProperties>
</file>